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00" y="1544725"/>
            <a:ext cx="9448800" cy="1825096"/>
          </a:xfrm>
        </p:spPr>
        <p:txBody>
          <a:bodyPr>
            <a:noAutofit/>
          </a:bodyPr>
          <a:lstStyle/>
          <a:p>
            <a:pPr algn="ctr"/>
            <a:r>
              <a:rPr lang="pl-PL" sz="4400" dirty="0"/>
              <a:t>Wizualizacja danych czasoprzestrzennych w QGIS z wtyczką Time Manager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469776"/>
            <a:ext cx="9448800" cy="1445126"/>
          </a:xfrm>
        </p:spPr>
        <p:txBody>
          <a:bodyPr/>
          <a:lstStyle/>
          <a:p>
            <a:pPr algn="r"/>
            <a:r>
              <a:rPr lang="pl-PL" sz="2200" dirty="0"/>
              <a:t>Paweł Zmuda-Trzebiatowski</a:t>
            </a:r>
          </a:p>
          <a:p>
            <a:pPr algn="r"/>
            <a:r>
              <a:rPr lang="pl-PL" sz="2200" dirty="0"/>
              <a:t>Mikołaj Schmidt</a:t>
            </a:r>
          </a:p>
          <a:p>
            <a:pPr algn="r"/>
            <a:r>
              <a:rPr lang="pl-PL" sz="1600" dirty="0"/>
              <a:t>Politechnika Poznańska | Zakład Systemów Transportowych</a:t>
            </a:r>
          </a:p>
        </p:txBody>
      </p:sp>
    </p:spTree>
    <p:extLst>
      <p:ext uri="{BB962C8B-B14F-4D97-AF65-F5344CB8AC3E}">
        <p14:creationId xmlns:p14="http://schemas.microsoft.com/office/powerpoint/2010/main" val="62861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62237" y="0"/>
            <a:ext cx="7253038" cy="1238885"/>
          </a:xfrm>
        </p:spPr>
        <p:txBody>
          <a:bodyPr/>
          <a:lstStyle/>
          <a:p>
            <a:r>
              <a:rPr lang="pl-PL" dirty="0"/>
              <a:t>Animacja trajektorii </a:t>
            </a:r>
            <a:r>
              <a:rPr lang="pl-PL" dirty="0" err="1"/>
              <a:t>gps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0258"/>
            <a:ext cx="6785011" cy="5997743"/>
          </a:xfr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815888" y="1341523"/>
            <a:ext cx="5311944" cy="4877162"/>
          </a:xfrm>
        </p:spPr>
        <p:txBody>
          <a:bodyPr/>
          <a:lstStyle/>
          <a:p>
            <a:r>
              <a:rPr lang="pl-PL" dirty="0"/>
              <a:t>QGIS obsługuje formaty </a:t>
            </a:r>
            <a:r>
              <a:rPr lang="pl-PL" dirty="0" err="1"/>
              <a:t>gpx</a:t>
            </a:r>
            <a:r>
              <a:rPr lang="pl-PL" dirty="0"/>
              <a:t> i </a:t>
            </a:r>
            <a:r>
              <a:rPr lang="pl-PL" dirty="0" err="1"/>
              <a:t>kml</a:t>
            </a:r>
            <a:br>
              <a:rPr lang="pl-PL" dirty="0"/>
            </a:br>
            <a:r>
              <a:rPr lang="pl-PL" dirty="0"/>
              <a:t>(oraz </a:t>
            </a:r>
            <a:r>
              <a:rPr lang="pl-PL" dirty="0" err="1"/>
              <a:t>PostGIS</a:t>
            </a:r>
            <a:r>
              <a:rPr lang="pl-PL" dirty="0"/>
              <a:t>)</a:t>
            </a:r>
          </a:p>
          <a:p>
            <a:pPr lvl="1"/>
            <a:r>
              <a:rPr lang="pl-PL" dirty="0"/>
              <a:t>przeszkoda - różnice zapisu przez producentów sprzętu</a:t>
            </a:r>
          </a:p>
          <a:p>
            <a:r>
              <a:rPr lang="pl-PL" dirty="0"/>
              <a:t>Funkcja interpolacji danych dla „zgubionych” sygnałów GPS</a:t>
            </a:r>
          </a:p>
          <a:p>
            <a:pPr lvl="1"/>
            <a:r>
              <a:rPr lang="pl-PL" dirty="0"/>
              <a:t>ale nie kompensuje błędnych pomiarów</a:t>
            </a:r>
          </a:p>
        </p:txBody>
      </p:sp>
    </p:spTree>
    <p:extLst>
      <p:ext uri="{BB962C8B-B14F-4D97-AF65-F5344CB8AC3E}">
        <p14:creationId xmlns:p14="http://schemas.microsoft.com/office/powerpoint/2010/main" val="259900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058027" y="48494"/>
            <a:ext cx="8610600" cy="1058411"/>
          </a:xfrm>
        </p:spPr>
        <p:txBody>
          <a:bodyPr/>
          <a:lstStyle/>
          <a:p>
            <a:r>
              <a:rPr lang="pl-PL" dirty="0"/>
              <a:t>Tryb archeologiczny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815888" y="1341523"/>
            <a:ext cx="5311944" cy="4877162"/>
          </a:xfrm>
        </p:spPr>
        <p:txBody>
          <a:bodyPr/>
          <a:lstStyle/>
          <a:p>
            <a:r>
              <a:rPr lang="pl-PL" dirty="0"/>
              <a:t>Obsługa warstw punktowych, liniowych i poligonowych</a:t>
            </a:r>
          </a:p>
          <a:p>
            <a:r>
              <a:rPr lang="pl-PL" dirty="0"/>
              <a:t>Animacja przez stylizację</a:t>
            </a:r>
          </a:p>
          <a:p>
            <a:r>
              <a:rPr lang="pl-PL" dirty="0"/>
              <a:t>Eksport do animowanego gif lub wideo</a:t>
            </a:r>
          </a:p>
          <a:p>
            <a:endParaRPr lang="pl-PL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265"/>
            <a:ext cx="6527132" cy="6046736"/>
          </a:xfrm>
        </p:spPr>
      </p:pic>
    </p:spTree>
    <p:extLst>
      <p:ext uri="{BB962C8B-B14F-4D97-AF65-F5344CB8AC3E}">
        <p14:creationId xmlns:p14="http://schemas.microsoft.com/office/powerpoint/2010/main" val="299953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314"/>
            <a:ext cx="12192000" cy="6408686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42020" y="-10914"/>
            <a:ext cx="6849980" cy="757990"/>
          </a:xfrm>
          <a:solidFill>
            <a:schemeClr val="tx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Animacja wielu warstw</a:t>
            </a:r>
          </a:p>
        </p:txBody>
      </p:sp>
    </p:spTree>
    <p:extLst>
      <p:ext uri="{BB962C8B-B14F-4D97-AF65-F5344CB8AC3E}">
        <p14:creationId xmlns:p14="http://schemas.microsoft.com/office/powerpoint/2010/main" val="4139169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467" y="1786689"/>
            <a:ext cx="10151533" cy="1571339"/>
          </a:xfrm>
        </p:spPr>
        <p:txBody>
          <a:bodyPr>
            <a:normAutofit/>
          </a:bodyPr>
          <a:lstStyle/>
          <a:p>
            <a:r>
              <a:rPr lang="pl-PL" dirty="0"/>
              <a:t>Dziękuję za uwagę</a:t>
            </a:r>
            <a:br>
              <a:rPr lang="pl-PL" dirty="0"/>
            </a:br>
            <a:br>
              <a:rPr lang="pl-PL" dirty="0"/>
            </a:br>
            <a:r>
              <a:rPr lang="pl-PL" dirty="0"/>
              <a:t>Więcej informacji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pl-PL" dirty="0"/>
              <a:t>https://anitagraser.com/projects/time-manager/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http://www.dts.put.poznan.pl/samouczek-qgis/</a:t>
            </a:r>
          </a:p>
        </p:txBody>
      </p:sp>
      <p:sp>
        <p:nvSpPr>
          <p:cNvPr id="5" name="Prostokąt 4"/>
          <p:cNvSpPr/>
          <p:nvPr/>
        </p:nvSpPr>
        <p:spPr>
          <a:xfrm>
            <a:off x="391026" y="661737"/>
            <a:ext cx="1245269" cy="88432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0716126" y="2257927"/>
            <a:ext cx="1245269" cy="88432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788876"/>
      </p:ext>
    </p:extLst>
  </p:cSld>
  <p:clrMapOvr>
    <a:masterClrMapping/>
  </p:clrMapOvr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26</TotalTime>
  <Words>60</Words>
  <Application>Microsoft Office PowerPoint</Application>
  <PresentationFormat>Panoramiczny</PresentationFormat>
  <Paragraphs>17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Para</vt:lpstr>
      <vt:lpstr>Wizualizacja danych czasoprzestrzennych w QGIS z wtyczką Time Manager</vt:lpstr>
      <vt:lpstr>Animacja trajektorii gps</vt:lpstr>
      <vt:lpstr>Tryb archeologiczny</vt:lpstr>
      <vt:lpstr>Animacja wielu warstw</vt:lpstr>
      <vt:lpstr>Dziękuję za uwagę  Więcej informacji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Wizualizacja danych czasoprzestrzennych w QGIS z wtyczką Time Manager</dc:title>
  <dc:creator>Paweł Zmuda</dc:creator>
  <cp:lastModifiedBy>Paweł Zmuda</cp:lastModifiedBy>
  <cp:revision>9</cp:revision>
  <dcterms:created xsi:type="dcterms:W3CDTF">2018-06-18T11:16:56Z</dcterms:created>
  <dcterms:modified xsi:type="dcterms:W3CDTF">2018-06-18T13:48:29Z</dcterms:modified>
</cp:coreProperties>
</file>